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FF884-C400-4CC3-B6F3-E1515E67DB1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411EF-0CF7-4A71-8FA8-0B882CDCD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6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A411EF-0CF7-4A71-8FA8-0B882CDCD6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7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5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53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9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5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7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7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38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6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0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D4FB2F8-9D9C-4BC9-8CC5-1E90F78D046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4EAC40D-4C7C-4E9F-956E-BF0E20AA0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6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3E56B-CC21-35BE-4667-D9B98CA4A3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Isolated Congenital absence of the right abducens nerve in 4-year-old child: A case report.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665D13-0F80-6801-C22F-BB3FEA8D88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1400" dirty="0"/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 : Sara Abdullah Mohammed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Alamrani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Radiology specialist, Ministry of health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Author :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Balqees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Khamees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Masoad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Alabri, Radiology Resident, Oman Medical Specialty Board 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 : Ahmed Khalfan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Alduhli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Radiology consultant. Sultan Qaboos university Hospital</a:t>
            </a:r>
          </a:p>
          <a:p>
            <a:endParaRPr lang="en-US" sz="1400" dirty="0"/>
          </a:p>
        </p:txBody>
      </p:sp>
      <p:pic>
        <p:nvPicPr>
          <p:cNvPr id="1026" name="Picture 2" descr="‪Oman Medical Specialty Board (OMSB) | Prometric‬‏">
            <a:extLst>
              <a:ext uri="{FF2B5EF4-FFF2-40B4-BE49-F238E27FC236}">
                <a16:creationId xmlns:a16="http://schemas.microsoft.com/office/drawing/2014/main" id="{762EF200-2DD0-FCFD-FF8A-7CB537674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504" y="0"/>
            <a:ext cx="1462253" cy="1290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00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510BE-36DA-7C45-346B-9F357A2E7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1781"/>
            <a:ext cx="10515600" cy="56951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Overview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4-year-old male with inward deviation of the right eye since age 6 months.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history of trauma or systemic illnesses; normal prenatal and postnatal course.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developmental milestones; no neurological deficits.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Findings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Esotropia (30 prism diopter).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Abduction in right eye.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pupil reactions; no ptosis, proptosis, or other abnormalities.</a:t>
            </a: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MRI Findings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MRI of the Brain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Key findings: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Absent Right Abducens Nerve in its cisternal segment.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Left Abducens Nerve and other cranial nerves.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abnormal signal intensity or focal lesions.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Midline structures and corpus callosum are unremarkable.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Congenital Absence of the Right Abducens Nerve confirmed.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‪Oman Medical Specialty Board (OMSB) | Prometric‬‏">
            <a:extLst>
              <a:ext uri="{FF2B5EF4-FFF2-40B4-BE49-F238E27FC236}">
                <a16:creationId xmlns:a16="http://schemas.microsoft.com/office/drawing/2014/main" id="{77047E3D-E835-555B-873B-5A8508644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504" y="0"/>
            <a:ext cx="1462253" cy="1290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66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8BF91B7-8740-E3FC-5128-EE2D747573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30" y="1409217"/>
            <a:ext cx="10515600" cy="3574013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0CC6F4-F9B0-D870-56A7-D5F1F9F95C74}"/>
              </a:ext>
            </a:extLst>
          </p:cNvPr>
          <p:cNvSpPr txBox="1"/>
          <p:nvPr/>
        </p:nvSpPr>
        <p:spPr>
          <a:xfrm>
            <a:off x="1686340" y="5103674"/>
            <a:ext cx="91970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1: Brain MRI examinations on axial 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plane, Steady-state free procession (SSFP), at the level of pons shows absent right abducens nerve in its cisternal segment. Left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abducnce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nerve is normal along it is course. The rest of cranial nerve was intact. Figure B, C: Axial T2WI and sagittal T1 shows no abnormal signal intensity. Corpus callosum and mid line structures are unremarkable.</a:t>
            </a:r>
          </a:p>
          <a:p>
            <a:endParaRPr lang="en-US" dirty="0"/>
          </a:p>
        </p:txBody>
      </p:sp>
      <p:pic>
        <p:nvPicPr>
          <p:cNvPr id="10" name="Picture 2" descr="‪Oman Medical Specialty Board (OMSB) | Prometric‬‏">
            <a:extLst>
              <a:ext uri="{FF2B5EF4-FFF2-40B4-BE49-F238E27FC236}">
                <a16:creationId xmlns:a16="http://schemas.microsoft.com/office/drawing/2014/main" id="{9B16EC0C-E387-73E0-8D3E-B533B854A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504" y="0"/>
            <a:ext cx="1462253" cy="1290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0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3F5B-140E-3E0A-71B5-8CDC48FC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F9779-35AA-FA14-49A8-8C5B96349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Philips WH,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JK, Graves GO. Congenital bilateral palsy of the abducens. Arch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Ophthalmol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1932;8:355-364.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Hickey WF, Wagoner MD. Bilateral congenital absence of the abducens nerve. Arch Neurol. 1983;40(6):367-369. PMID: 6419457.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Zaidi SMH, Tahir U. Moebius syndrome: what we know so far.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Cureus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2023;15(2):e35187.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Hotchkiss MG, Miller NR, Clark AW, Green WR. Bilateral Duane's syndrome: a clinical-pathological case report. Arch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Ophthalmol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1980;98(5):870-874.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‪Oman Medical Specialty Board (OMSB) | Prometric‬‏">
            <a:extLst>
              <a:ext uri="{FF2B5EF4-FFF2-40B4-BE49-F238E27FC236}">
                <a16:creationId xmlns:a16="http://schemas.microsoft.com/office/drawing/2014/main" id="{429CEBED-EDD4-9161-2723-B9AD4FE3C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504" y="0"/>
            <a:ext cx="1462253" cy="1290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26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</TotalTime>
  <Words>356</Words>
  <Application>Microsoft Office PowerPoint</Application>
  <PresentationFormat>Widescreen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Rockwell</vt:lpstr>
      <vt:lpstr>Rockwell Condensed</vt:lpstr>
      <vt:lpstr>Times New Roman</vt:lpstr>
      <vt:lpstr>Wingdings</vt:lpstr>
      <vt:lpstr>Wood Type</vt:lpstr>
      <vt:lpstr>Isolated Congenital absence of the right abducens nerve in 4-year-old child: A case report. </vt:lpstr>
      <vt:lpstr>PowerPoint Presentation</vt:lpstr>
      <vt:lpstr>PowerPoint Presentation</vt:lpstr>
      <vt:lpstr>References: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aaay alabri</dc:creator>
  <cp:lastModifiedBy>hatim ali</cp:lastModifiedBy>
  <cp:revision>2</cp:revision>
  <dcterms:created xsi:type="dcterms:W3CDTF">2025-01-16T19:17:47Z</dcterms:created>
  <dcterms:modified xsi:type="dcterms:W3CDTF">2025-02-06T07:10:12Z</dcterms:modified>
</cp:coreProperties>
</file>